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71"/>
    <p:restoredTop sz="95820"/>
  </p:normalViewPr>
  <p:slideViewPr>
    <p:cSldViewPr snapToGrid="0" snapToObjects="1">
      <p:cViewPr>
        <p:scale>
          <a:sx n="92" d="100"/>
          <a:sy n="92" d="100"/>
        </p:scale>
        <p:origin x="16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58E63-6E0C-424B-A82F-2781AD809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1363537"/>
          </a:xfrm>
        </p:spPr>
        <p:txBody>
          <a:bodyPr/>
          <a:lstStyle/>
          <a:p>
            <a:r>
              <a:rPr lang="en-US" dirty="0"/>
              <a:t>HW10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DA07B-52DD-7540-BA84-25B824490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410175"/>
            <a:ext cx="6831673" cy="1632342"/>
          </a:xfrm>
        </p:spPr>
        <p:txBody>
          <a:bodyPr>
            <a:noAutofit/>
          </a:bodyPr>
          <a:lstStyle/>
          <a:p>
            <a:r>
              <a:rPr lang="en-IN" sz="2800" dirty="0"/>
              <a:t>Object Detection Using YOLO v3 Deep Learning</a:t>
            </a:r>
          </a:p>
          <a:p>
            <a:pPr algn="r"/>
            <a:r>
              <a:rPr lang="en-US" sz="2800" dirty="0"/>
              <a:t>-Parisha Rathod</a:t>
            </a:r>
          </a:p>
        </p:txBody>
      </p:sp>
    </p:spTree>
    <p:extLst>
      <p:ext uri="{BB962C8B-B14F-4D97-AF65-F5344CB8AC3E}">
        <p14:creationId xmlns:p14="http://schemas.microsoft.com/office/powerpoint/2010/main" val="396876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FE0F85-9C42-7E45-8E01-4044D40F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Baseline - Epochs 80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A0EC743-13C7-6247-8A06-F316C93967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401154"/>
            <a:ext cx="4448175" cy="3351091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4B91B14-C777-8C40-9FC0-B822FD5357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621257"/>
            <a:ext cx="4448175" cy="2910885"/>
          </a:xfrm>
        </p:spPr>
      </p:pic>
    </p:spTree>
    <p:extLst>
      <p:ext uri="{BB962C8B-B14F-4D97-AF65-F5344CB8AC3E}">
        <p14:creationId xmlns:p14="http://schemas.microsoft.com/office/powerpoint/2010/main" val="252688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012B-8A2C-9A40-A354-3A9D65205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Changing Epochs = 50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C76A2CE1-FF3C-1541-BCC5-118774734B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4625" y="2286001"/>
            <a:ext cx="5108856" cy="3171286"/>
          </a:xfr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B577B9D-E7F5-4349-A0F7-39A00CB091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38218" y="2286000"/>
            <a:ext cx="4314939" cy="3581400"/>
          </a:xfrm>
        </p:spPr>
      </p:pic>
    </p:spTree>
    <p:extLst>
      <p:ext uri="{BB962C8B-B14F-4D97-AF65-F5344CB8AC3E}">
        <p14:creationId xmlns:p14="http://schemas.microsoft.com/office/powerpoint/2010/main" val="6819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28E98-F454-A749-9C66-B46ABAF3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IN" dirty="0"/>
              <a:t>Penalty Threshold = 0.7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ABDF74-AEA7-5D41-AFE4-78257D5C1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1600" y="2306996"/>
            <a:ext cx="4448175" cy="353940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83C1E9-35E3-E448-B7F8-79FFA0C86A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660106"/>
            <a:ext cx="4448175" cy="2833188"/>
          </a:xfrm>
        </p:spPr>
      </p:pic>
    </p:spTree>
    <p:extLst>
      <p:ext uri="{BB962C8B-B14F-4D97-AF65-F5344CB8AC3E}">
        <p14:creationId xmlns:p14="http://schemas.microsoft.com/office/powerpoint/2010/main" val="199920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900C-1DBB-7846-897C-A2E751604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Penalty Threshold = 0.3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B503D3F-3956-C944-9519-0E2B53FD83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1200" y="2286000"/>
            <a:ext cx="4408974" cy="35814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530258-DCAD-DA40-A064-0CEA1EF9FC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4625" y="2673480"/>
            <a:ext cx="4448175" cy="2806439"/>
          </a:xfrm>
        </p:spPr>
      </p:pic>
    </p:spTree>
    <p:extLst>
      <p:ext uri="{BB962C8B-B14F-4D97-AF65-F5344CB8AC3E}">
        <p14:creationId xmlns:p14="http://schemas.microsoft.com/office/powerpoint/2010/main" val="26172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43C845-901D-4B4A-8987-926C874E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39FE0-8A73-8947-8FCD-795AFDD4B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Baseline  precision is 80% and decision confidence is 99.45%</a:t>
            </a:r>
          </a:p>
          <a:p>
            <a:r>
              <a:rPr lang="en-US" dirty="0"/>
              <a:t>When we decrease the number of epochs to 50 average precision also decreases to 72% and decision confidence is 95.9% </a:t>
            </a:r>
          </a:p>
          <a:p>
            <a:r>
              <a:rPr lang="en-US" dirty="0"/>
              <a:t>Increased the penalty threshold to 0.7 from 0.5 gave 78% average precision and decision confidence was 93.89%</a:t>
            </a:r>
          </a:p>
          <a:p>
            <a:r>
              <a:rPr lang="en-US" dirty="0"/>
              <a:t>Decreased the penalty threshold to 0.3, gave average precision of 80% and decision confidence of  99.58%</a:t>
            </a:r>
          </a:p>
          <a:p>
            <a:r>
              <a:rPr lang="en-US" dirty="0"/>
              <a:t>In conclusion, number of epochs equal to 80 and penalty threshold of 0.5 and 0.7 gave better average precision of 80% and decision confidence of more than  99%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090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79</TotalTime>
  <Words>138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Franklin Gothic Book</vt:lpstr>
      <vt:lpstr>Crop</vt:lpstr>
      <vt:lpstr>HW10</vt:lpstr>
      <vt:lpstr>1. Baseline - Epochs 80</vt:lpstr>
      <vt:lpstr>2. Changing Epochs = 50</vt:lpstr>
      <vt:lpstr>3. Penalty Threshold = 0.7</vt:lpstr>
      <vt:lpstr>4. Penalty Threshold = 0.3</vt:lpstr>
      <vt:lpstr>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HW10</dc:title>
  <dc:creator>Microsoft Office User</dc:creator>
  <cp:lastModifiedBy>Microsoft Office User</cp:lastModifiedBy>
  <cp:revision>6</cp:revision>
  <dcterms:created xsi:type="dcterms:W3CDTF">2023-12-01T03:55:55Z</dcterms:created>
  <dcterms:modified xsi:type="dcterms:W3CDTF">2023-12-01T05:14:57Z</dcterms:modified>
</cp:coreProperties>
</file>